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4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C79-E4A8-4506-B338-7A05A72C3AB2}" type="datetimeFigureOut">
              <a:rPr lang="pl-PL" smtClean="0"/>
              <a:pPr/>
              <a:t>2020-05-24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654-718E-4A4C-B82C-1DE82FCBD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C79-E4A8-4506-B338-7A05A72C3AB2}" type="datetimeFigureOut">
              <a:rPr lang="pl-PL" smtClean="0"/>
              <a:pPr/>
              <a:t>2020-05-24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654-718E-4A4C-B82C-1DE82FCBD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C79-E4A8-4506-B338-7A05A72C3AB2}" type="datetimeFigureOut">
              <a:rPr lang="pl-PL" smtClean="0"/>
              <a:pPr/>
              <a:t>2020-05-24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654-718E-4A4C-B82C-1DE82FCBD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C79-E4A8-4506-B338-7A05A72C3AB2}" type="datetimeFigureOut">
              <a:rPr lang="pl-PL" smtClean="0"/>
              <a:pPr/>
              <a:t>2020-05-24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654-718E-4A4C-B82C-1DE82FCBD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C79-E4A8-4506-B338-7A05A72C3AB2}" type="datetimeFigureOut">
              <a:rPr lang="pl-PL" smtClean="0"/>
              <a:pPr/>
              <a:t>2020-05-24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654-718E-4A4C-B82C-1DE82FCBD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C79-E4A8-4506-B338-7A05A72C3AB2}" type="datetimeFigureOut">
              <a:rPr lang="pl-PL" smtClean="0"/>
              <a:pPr/>
              <a:t>2020-05-24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654-718E-4A4C-B82C-1DE82FCBD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C79-E4A8-4506-B338-7A05A72C3AB2}" type="datetimeFigureOut">
              <a:rPr lang="pl-PL" smtClean="0"/>
              <a:pPr/>
              <a:t>2020-05-24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654-718E-4A4C-B82C-1DE82FCBD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C79-E4A8-4506-B338-7A05A72C3AB2}" type="datetimeFigureOut">
              <a:rPr lang="pl-PL" smtClean="0"/>
              <a:pPr/>
              <a:t>2020-05-24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654-718E-4A4C-B82C-1DE82FCBD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C79-E4A8-4506-B338-7A05A72C3AB2}" type="datetimeFigureOut">
              <a:rPr lang="pl-PL" smtClean="0"/>
              <a:pPr/>
              <a:t>2020-05-24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654-718E-4A4C-B82C-1DE82FCBD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C79-E4A8-4506-B338-7A05A72C3AB2}" type="datetimeFigureOut">
              <a:rPr lang="pl-PL" smtClean="0"/>
              <a:pPr/>
              <a:t>2020-05-24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654-718E-4A4C-B82C-1DE82FCBD34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C79-E4A8-4506-B338-7A05A72C3AB2}" type="datetimeFigureOut">
              <a:rPr lang="pl-PL" smtClean="0"/>
              <a:pPr/>
              <a:t>2020-05-24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B18A654-718E-4A4C-B82C-1DE82FCBD34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348C79-E4A8-4506-B338-7A05A72C3AB2}" type="datetimeFigureOut">
              <a:rPr lang="pl-PL" smtClean="0"/>
              <a:pPr/>
              <a:t>2020-05-24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18A654-718E-4A4C-B82C-1DE82FCBD343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Kinga\Downloads\Nie%20zastpi%20Ciebie%20nikt%20-%20Mo,%20Osiska,%20Rubi,%20Cugowski,%20Piekarczyk,%20Zi&#243;ko.mp3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1052736"/>
            <a:ext cx="9144000" cy="1556791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100 Rocznica urodzin </a:t>
            </a:r>
            <a:br>
              <a:rPr lang="pl-PL" dirty="0" smtClean="0"/>
            </a:br>
            <a:r>
              <a:rPr lang="pl-PL" dirty="0" smtClean="0"/>
              <a:t>Jana Pawła II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4182616" cy="920544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18 maj 2020 r.</a:t>
            </a:r>
            <a:endParaRPr lang="pl-PL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Monotype Corsiva" pitchFamily="66" charset="0"/>
            </a:endParaRPr>
          </a:p>
        </p:txBody>
      </p:sp>
      <p:pic>
        <p:nvPicPr>
          <p:cNvPr id="23553" name="Picture 1" descr="C:\Users\Kinga\Desktop\moje dokumenty\Filip\20200514_1029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4935463" y="3425577"/>
            <a:ext cx="3429000" cy="2571750"/>
          </a:xfrm>
          <a:prstGeom prst="rect">
            <a:avLst/>
          </a:prstGeom>
          <a:noFill/>
        </p:spPr>
      </p:pic>
      <p:sp>
        <p:nvSpPr>
          <p:cNvPr id="5" name="Podtytuł 2"/>
          <p:cNvSpPr txBox="1">
            <a:spLocks/>
          </p:cNvSpPr>
          <p:nvPr/>
        </p:nvSpPr>
        <p:spPr>
          <a:xfrm>
            <a:off x="611560" y="5661248"/>
            <a:ext cx="1584176" cy="576064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pl-PL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  <a:ea typeface="+mn-ea"/>
                <a:cs typeface="+mn-cs"/>
              </a:rPr>
              <a:t>Filip Zaworski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pl-PL" dirty="0" smtClean="0">
                <a:latin typeface="Monotype Corsiva" pitchFamily="66" charset="0"/>
              </a:rPr>
              <a:t>Kl. V</a:t>
            </a:r>
            <a:endParaRPr kumimoji="0" lang="pl-PL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otype Corsiva" pitchFamily="66" charset="0"/>
              <a:ea typeface="+mn-ea"/>
              <a:cs typeface="+mn-cs"/>
            </a:endParaRPr>
          </a:p>
        </p:txBody>
      </p:sp>
      <p:pic>
        <p:nvPicPr>
          <p:cNvPr id="6" name="Nie zastpi Ciebie nikt - Mo, Osiska, Rubi, Cugowski, Piekarczyk, Ziók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Tm="4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Św. Jan Paweł 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5194920" cy="45517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Beatyfikacji dokonał </a:t>
            </a:r>
            <a:r>
              <a:rPr lang="pl-PL" b="1" dirty="0" smtClean="0"/>
              <a:t>1 maja 2011</a:t>
            </a:r>
            <a:r>
              <a:rPr lang="pl-PL" dirty="0" smtClean="0"/>
              <a:t> roku papież Benedykt XVI. We Mszy św. na placu św. Piotra uczestniczyło ok. 1,5 mln osób, </a:t>
            </a:r>
            <a:r>
              <a:rPr lang="pl-PL" dirty="0" smtClean="0"/>
              <a:t>w tym </a:t>
            </a:r>
            <a:r>
              <a:rPr lang="pl-PL" dirty="0" smtClean="0"/>
              <a:t>trzysta tysięcy Polaków. Na datę liturgicznego wspomnienia bł. Jana Pawła II wybrano dzień 22 października, przypadający w rocznicę uroczystej inauguracji pontyfikatu papieża Polaka.</a:t>
            </a:r>
          </a:p>
          <a:p>
            <a:pPr algn="just"/>
            <a:r>
              <a:rPr lang="pl-PL" dirty="0" smtClean="0"/>
              <a:t>Kanonizacji Jana Pawła II dokonał papież Franciszek w niedzielę Bożego Miłosierdzia, </a:t>
            </a:r>
            <a:r>
              <a:rPr lang="pl-PL" b="1" dirty="0" smtClean="0"/>
              <a:t>27 kwietnia 2014 r.</a:t>
            </a:r>
            <a:r>
              <a:rPr lang="pl-PL" dirty="0" smtClean="0"/>
              <a:t> w Rzymie.</a:t>
            </a:r>
          </a:p>
          <a:p>
            <a:endParaRPr lang="pl-PL" dirty="0"/>
          </a:p>
        </p:txBody>
      </p:sp>
      <p:pic>
        <p:nvPicPr>
          <p:cNvPr id="2049" name="Picture 1" descr="C:\Users\Kinga\Desktop\moje dokumenty\Filip\621af27f00a529766130138442da68f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772816"/>
            <a:ext cx="3024336" cy="425998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Kinga\Desktop\moje dokumenty\Filip\20200514_1029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611560" y="332656"/>
            <a:ext cx="8136904" cy="60384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„Tu wszystko się zaczęło…’’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Karol Wojtyła urodził się 18.05.1920 r. w Wadowicach.</a:t>
            </a:r>
          </a:p>
          <a:p>
            <a:pPr algn="just"/>
            <a:r>
              <a:rPr lang="pl-PL" dirty="0" smtClean="0"/>
              <a:t>Ojciec Karola Wojtyły-Karol był żołnierzem a matka Emilia zajmowała się domem i dziećmi. Miał starszego brata Edmunda i młodszą siostrę która zmarła niedługo po urodzeniu.</a:t>
            </a:r>
          </a:p>
          <a:p>
            <a:pPr algn="just"/>
            <a:r>
              <a:rPr lang="pl-PL" dirty="0" smtClean="0"/>
              <a:t>Matka Karola Wojtyły zmarła kiedy Karol miał niespełna 9 lat, a jego brat Edmund zmarł gdy Karol miał 12 lat.                                                                                                                                              </a:t>
            </a:r>
            <a:endParaRPr lang="pl-PL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064896" cy="1143000"/>
          </a:xfrm>
        </p:spPr>
        <p:txBody>
          <a:bodyPr>
            <a:noAutofit/>
          </a:bodyPr>
          <a:lstStyle/>
          <a:p>
            <a:r>
              <a:rPr lang="pl-PL" sz="4400" dirty="0" smtClean="0"/>
              <a:t>„Sakramenty pozwalają nam żyć ewangelią’’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468880"/>
            <a:ext cx="8229600" cy="4389120"/>
          </a:xfrm>
        </p:spPr>
        <p:txBody>
          <a:bodyPr/>
          <a:lstStyle/>
          <a:p>
            <a:pPr algn="just"/>
            <a:r>
              <a:rPr lang="pl-PL" dirty="0" smtClean="0"/>
              <a:t>Chrzest: 19.06.1920 w Wadowicach, nadano mu imiona Karol, Józef.</a:t>
            </a:r>
          </a:p>
          <a:p>
            <a:r>
              <a:rPr lang="pl-PL" dirty="0" smtClean="0"/>
              <a:t>I Komunia Święta 25.05.1929 r. </a:t>
            </a:r>
          </a:p>
          <a:p>
            <a:r>
              <a:rPr lang="pl-PL" dirty="0" smtClean="0"/>
              <a:t>Bierzmowanie 03.05.1938 r. </a:t>
            </a:r>
          </a:p>
          <a:p>
            <a:r>
              <a:rPr lang="pl-PL" dirty="0" smtClean="0"/>
              <a:t>Święcenia Kapłańskie 01.11.1946 r. </a:t>
            </a:r>
            <a:endParaRPr lang="pl-PL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7992888" cy="4389120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Po święceniach kapłańskich Karol Wojtyła kontynuował studia teologiczne w Rzymie. </a:t>
            </a:r>
          </a:p>
          <a:p>
            <a:pPr algn="just">
              <a:buNone/>
            </a:pPr>
            <a:r>
              <a:rPr lang="pl-PL" dirty="0" smtClean="0"/>
              <a:t>	W 1948 r. rozpoczął pracę duszpasterską w parafii w </a:t>
            </a:r>
            <a:r>
              <a:rPr lang="pl-PL" dirty="0" err="1" smtClean="0"/>
              <a:t>Niegowici</a:t>
            </a:r>
            <a:r>
              <a:rPr lang="pl-PL" dirty="0" smtClean="0"/>
              <a:t>. Następnie w 1948 r. został przeniesiony do parafii św. Floriana w Krakowie. </a:t>
            </a:r>
          </a:p>
          <a:p>
            <a:pPr algn="just"/>
            <a:r>
              <a:rPr lang="pl-PL" dirty="0" smtClean="0"/>
              <a:t>W lipcu 1958 roku nadeszła z Rzymu decyzja Piusa XII dotycząca powołania Wojtyły na </a:t>
            </a:r>
            <a:r>
              <a:rPr lang="pl-PL" dirty="0" smtClean="0"/>
              <a:t>biskupa pomocniczego </a:t>
            </a:r>
            <a:r>
              <a:rPr lang="pl-PL" dirty="0" smtClean="0"/>
              <a:t>archidiecezji. Mając 38 lat, Karol Wojtyła został najmłodszym polskim biskupem.</a:t>
            </a:r>
          </a:p>
          <a:p>
            <a:pPr algn="just"/>
            <a:r>
              <a:rPr lang="pl-PL" b="1" dirty="0" smtClean="0"/>
              <a:t>26 czerwca 1967</a:t>
            </a:r>
            <a:r>
              <a:rPr lang="pl-PL" dirty="0" smtClean="0"/>
              <a:t> roku papież Paweł VI mianował arcybiskupa Wojtyłę - kardynałem.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389120"/>
          </a:xfrm>
        </p:spPr>
        <p:txBody>
          <a:bodyPr/>
          <a:lstStyle/>
          <a:p>
            <a:pPr algn="just"/>
            <a:r>
              <a:rPr lang="pl-PL" b="1" dirty="0" smtClean="0"/>
              <a:t>6 października 1978</a:t>
            </a:r>
            <a:r>
              <a:rPr lang="pl-PL" dirty="0" smtClean="0"/>
              <a:t> roku wybrano na nowego papieża Karola Wojtyłę. O godzinie 18.18 nad Kaplicą Sykstyńską uniósł się biały dym, wywołując okrzyki radości wiernych, zgromadzonych na placu św. Piotra. Wybór przerwał wielowiekową tradycję powoływania na Tron Piotrowy duchownych włoskich. </a:t>
            </a:r>
          </a:p>
          <a:p>
            <a:pPr algn="just"/>
            <a:r>
              <a:rPr lang="pl-PL" b="1" dirty="0" smtClean="0"/>
              <a:t>22 października</a:t>
            </a:r>
            <a:r>
              <a:rPr lang="pl-PL" dirty="0" smtClean="0"/>
              <a:t> odbyła się inauguracja pontyfikatu. W czasie homilii wypowiedział słynne słowa: „Nie lękajcie się! Otwórzcie drzwi Chrystusowi”.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064896" cy="1143000"/>
          </a:xfrm>
        </p:spPr>
        <p:txBody>
          <a:bodyPr>
            <a:noAutofit/>
          </a:bodyPr>
          <a:lstStyle/>
          <a:p>
            <a:r>
              <a:rPr lang="pl-PL" sz="4400" dirty="0" smtClean="0"/>
              <a:t>„Nie lękajcie się …’’</a:t>
            </a:r>
            <a:endParaRPr lang="pl-PL" sz="44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„Santo </a:t>
            </a:r>
            <a:r>
              <a:rPr lang="pl-PL" dirty="0" err="1" smtClean="0"/>
              <a:t>Subito</a:t>
            </a:r>
            <a:r>
              <a:rPr lang="pl-PL" dirty="0" smtClean="0"/>
              <a:t> ….”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pl-PL" b="1" dirty="0" smtClean="0"/>
              <a:t>Pontyfikat Jana Pawła II</a:t>
            </a:r>
            <a:r>
              <a:rPr lang="pl-PL" dirty="0" smtClean="0"/>
              <a:t> trwał 26 lat i 5 miesięcy (trzeci pod względem długości w historii). Papież Polak wprowadził Kościół w nowe tysiąclecie, przyczynił się do obalenia systemu komunistycznego, podróżował z orędziem pokoju po całym świecie, bronił praw rodziny i dzieci nienarodzonych, troszczył się o ubogich, chorych i starszych, zainicjował Światowe Dni Młodzieży, ogłosił nowy Kodeks Prawa Kanonicznego oraz Katechizm Kościoła Katolickiego, zawierzył cały świat Matce Bożej oraz Bożemu Miłosierdziu, spotykał się z wyznawcami różnych wyznań i religii.</a:t>
            </a:r>
            <a:endParaRPr lang="pl-PL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85000" lnSpcReduction="10000"/>
          </a:bodyPr>
          <a:lstStyle/>
          <a:p>
            <a:r>
              <a:rPr lang="pl-PL" b="1" dirty="0" smtClean="0"/>
              <a:t>Odbył:</a:t>
            </a:r>
            <a:endParaRPr lang="pl-PL" dirty="0" smtClean="0"/>
          </a:p>
          <a:p>
            <a:pPr algn="just">
              <a:buNone/>
            </a:pPr>
            <a:r>
              <a:rPr lang="pl-PL" dirty="0" smtClean="0"/>
              <a:t>	 104 zagraniczne podróże apostolskie (poza Włochy), odwiedził   129 narodów,</a:t>
            </a:r>
          </a:p>
          <a:p>
            <a:pPr>
              <a:buNone/>
            </a:pPr>
            <a:r>
              <a:rPr lang="pl-PL" dirty="0" smtClean="0"/>
              <a:t>	146 podróży na terytorium Włoch (poza Rzym i Castel Gandolfo),</a:t>
            </a:r>
          </a:p>
          <a:p>
            <a:pPr algn="just">
              <a:buNone/>
            </a:pPr>
            <a:r>
              <a:rPr lang="pl-PL" dirty="0" smtClean="0"/>
              <a:t>	748 wizyt w Rzymie i diecezji rzymskiej oraz w Castel Gandolfo</a:t>
            </a:r>
          </a:p>
          <a:p>
            <a:r>
              <a:rPr lang="pl-PL" b="1" dirty="0" smtClean="0"/>
              <a:t>Opublikował liczne dokumenty: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	14 encyklik</a:t>
            </a:r>
          </a:p>
          <a:p>
            <a:pPr>
              <a:buNone/>
            </a:pPr>
            <a:r>
              <a:rPr lang="pl-PL" dirty="0" smtClean="0"/>
              <a:t>	14 </a:t>
            </a:r>
            <a:r>
              <a:rPr lang="pl-PL" dirty="0" err="1" smtClean="0"/>
              <a:t>adhortacji</a:t>
            </a:r>
            <a:r>
              <a:rPr lang="pl-PL" dirty="0" smtClean="0"/>
              <a:t> apostolskich</a:t>
            </a:r>
          </a:p>
          <a:p>
            <a:pPr>
              <a:buNone/>
            </a:pPr>
            <a:r>
              <a:rPr lang="pl-PL" dirty="0" smtClean="0"/>
              <a:t>	11 konstytucji apostolskich</a:t>
            </a:r>
          </a:p>
          <a:p>
            <a:pPr>
              <a:buNone/>
            </a:pPr>
            <a:r>
              <a:rPr lang="pl-PL" dirty="0" smtClean="0"/>
              <a:t>	45 listów apostolskich</a:t>
            </a:r>
          </a:p>
          <a:p>
            <a:pPr>
              <a:buNone/>
            </a:pPr>
            <a:r>
              <a:rPr lang="pl-PL" dirty="0" smtClean="0"/>
              <a:t>	31 </a:t>
            </a:r>
            <a:r>
              <a:rPr lang="pl-PL" dirty="0" err="1" smtClean="0"/>
              <a:t>Motu</a:t>
            </a:r>
            <a:r>
              <a:rPr lang="pl-PL" dirty="0" smtClean="0"/>
              <a:t> </a:t>
            </a:r>
            <a:r>
              <a:rPr lang="pl-PL" dirty="0" err="1" smtClean="0"/>
              <a:t>Proprio</a:t>
            </a:r>
            <a:endParaRPr lang="pl-PL" dirty="0" smtClean="0"/>
          </a:p>
          <a:p>
            <a:pPr algn="just">
              <a:buNone/>
            </a:pPr>
            <a:r>
              <a:rPr lang="pl-PL" dirty="0" smtClean="0"/>
              <a:t>	Ponadto w czasie podróży apostolskich miał 3288 zaplanowanych przemówień.</a:t>
            </a:r>
          </a:p>
          <a:p>
            <a:endParaRPr lang="pl-PL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pl-PL" b="1" dirty="0" smtClean="0"/>
              <a:t>Beatyfikował i kanonizował Sługi Boże z całego świata:</a:t>
            </a:r>
            <a:endParaRPr lang="pl-PL" dirty="0" smtClean="0"/>
          </a:p>
          <a:p>
            <a:pPr>
              <a:lnSpc>
                <a:spcPct val="120000"/>
              </a:lnSpc>
              <a:buNone/>
            </a:pPr>
            <a:r>
              <a:rPr lang="pl-PL" dirty="0" smtClean="0"/>
              <a:t>	Liczba beatyfikowanych – 1338;</a:t>
            </a:r>
          </a:p>
          <a:p>
            <a:pPr>
              <a:lnSpc>
                <a:spcPct val="120000"/>
              </a:lnSpc>
              <a:buNone/>
            </a:pPr>
            <a:r>
              <a:rPr lang="pl-PL" dirty="0" smtClean="0"/>
              <a:t>	Liczba kanonizowanych – 482 kanonizacji.</a:t>
            </a:r>
          </a:p>
          <a:p>
            <a:pPr>
              <a:lnSpc>
                <a:spcPct val="120000"/>
              </a:lnSpc>
            </a:pPr>
            <a:r>
              <a:rPr lang="pl-PL" b="1" dirty="0" smtClean="0"/>
              <a:t>Zainicjował ważne wydarzenia dla życia Kościoła:</a:t>
            </a:r>
            <a:endParaRPr lang="pl-PL" dirty="0" smtClean="0"/>
          </a:p>
          <a:p>
            <a:pPr>
              <a:lnSpc>
                <a:spcPct val="120000"/>
              </a:lnSpc>
              <a:buNone/>
            </a:pPr>
            <a:r>
              <a:rPr lang="pl-PL" b="1" dirty="0" smtClean="0"/>
              <a:t>	Światowe Dni Młodzieży</a:t>
            </a:r>
            <a:r>
              <a:rPr lang="pl-PL" dirty="0" smtClean="0"/>
              <a:t> – 19 odbyło się za Jego pontyfikatu, z tego 7 Międzynarodowych.</a:t>
            </a:r>
          </a:p>
          <a:p>
            <a:pPr>
              <a:lnSpc>
                <a:spcPct val="120000"/>
              </a:lnSpc>
              <a:buNone/>
            </a:pPr>
            <a:r>
              <a:rPr lang="pl-PL" b="1" dirty="0" smtClean="0"/>
              <a:t>	Światowe Dni Modlitw o Pokój</a:t>
            </a:r>
            <a:r>
              <a:rPr lang="pl-PL" dirty="0" smtClean="0"/>
              <a:t> – ogłaszał 5-krotnie, pierwszy raz 27 października 1986 r. w Asyżu z udziałem 47 delegacji reprezentujących Kościoły i wspólnoty chrześcijańskie oraz 13 religii niechrześcijańskich.</a:t>
            </a:r>
          </a:p>
          <a:p>
            <a:pPr>
              <a:lnSpc>
                <a:spcPct val="120000"/>
              </a:lnSpc>
              <a:buNone/>
            </a:pPr>
            <a:r>
              <a:rPr lang="pl-PL" b="1" dirty="0" smtClean="0"/>
              <a:t>	Lata jubileuszowe:</a:t>
            </a:r>
            <a:r>
              <a:rPr lang="pl-PL" dirty="0" smtClean="0"/>
              <a:t> Rok Święty Odkupienia (III 1983- IV 1984), Rok Maryjny (VI 1987-VII 1988), Rok Rodziny (1994), Wielki Jubileusz Roku 2000 (poprzedzony trzyletnimi przygotowaniami), Rok Różańca (X 2002 – X 2003), Rok Eucharystii (X 2004 –X 2005)</a:t>
            </a:r>
          </a:p>
          <a:p>
            <a:pPr>
              <a:lnSpc>
                <a:spcPct val="120000"/>
              </a:lnSpc>
              <a:buNone/>
            </a:pPr>
            <a:r>
              <a:rPr lang="pl-PL" b="1" dirty="0" smtClean="0"/>
              <a:t>	Światowe Spotkania Rodzin</a:t>
            </a:r>
            <a:r>
              <a:rPr lang="pl-PL" dirty="0" smtClean="0"/>
              <a:t>– 4 z nich odbyły się za Jego pontyfikatu; pierwsze w 1994 r. (Rok Rodziny) w Rzymie, następnie w Rio de Janeiro (1997), Rzymie (2000) i w Manili na Filipinach (2003)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3538736" cy="5688632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pl-PL" dirty="0" smtClean="0"/>
              <a:t>Pod koniec lat 90, widać było, że Jan Paweł II cierpi na chorobę Parkinsona, która stopniowo się pogłębiała. Mimo wszystko Jan Paweł II wciąż podróżował i do końca z pełnym zaangażowaniem pełnił swoją posługę. Niedługo przed śmiercią stracił głos i nie mógł przemawiać do wiernych. </a:t>
            </a:r>
          </a:p>
          <a:p>
            <a:pPr algn="just">
              <a:lnSpc>
                <a:spcPct val="120000"/>
              </a:lnSpc>
            </a:pPr>
            <a:r>
              <a:rPr lang="pl-PL" dirty="0" smtClean="0"/>
              <a:t>Zmarł </a:t>
            </a:r>
            <a:r>
              <a:rPr lang="pl-PL" b="1" dirty="0" smtClean="0"/>
              <a:t>2 kwietnia 2005 r.</a:t>
            </a:r>
            <a:r>
              <a:rPr lang="pl-PL" dirty="0" smtClean="0"/>
              <a:t> o godzinie 21.37. Świat pogrążył się w żałobie. Pogrzeb Papieża odbył się </a:t>
            </a:r>
            <a:r>
              <a:rPr lang="pl-PL" b="1" dirty="0" smtClean="0"/>
              <a:t>8 kwietnia</a:t>
            </a:r>
            <a:r>
              <a:rPr lang="pl-PL" dirty="0" smtClean="0"/>
              <a:t>. W uroczystościach pogrzebowych na placu św. Piotra uczestniczyło 300 tysięcy wiernych. Dwa miliardy osób oglądało transmisję z ich przebiegu w telewizji. Trumna z ciałem spoczęła w podziemiach bazyliki św. Piotra.</a:t>
            </a:r>
            <a:endParaRPr lang="pl-PL" dirty="0"/>
          </a:p>
        </p:txBody>
      </p:sp>
      <p:pic>
        <p:nvPicPr>
          <p:cNvPr id="3073" name="Picture 1" descr="C:\Users\Kinga\Desktop\moje dokumenty\Filip\p03i026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204864"/>
            <a:ext cx="4311850" cy="28694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381</TotalTime>
  <Words>210</Words>
  <Application>Microsoft Office PowerPoint</Application>
  <PresentationFormat>Pokaz na ekranie (4:3)</PresentationFormat>
  <Paragraphs>46</Paragraphs>
  <Slides>11</Slides>
  <Notes>0</Notes>
  <HiddenSlides>0</HiddenSlides>
  <MMClips>1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Przepływ</vt:lpstr>
      <vt:lpstr>100 Rocznica urodzin  Jana Pawła II </vt:lpstr>
      <vt:lpstr>„Tu wszystko się zaczęło…’’</vt:lpstr>
      <vt:lpstr>„Sakramenty pozwalają nam żyć ewangelią’’</vt:lpstr>
      <vt:lpstr>Slajd 4</vt:lpstr>
      <vt:lpstr>„Nie lękajcie się …’’</vt:lpstr>
      <vt:lpstr>„Santo Subito ….”</vt:lpstr>
      <vt:lpstr>Slajd 7</vt:lpstr>
      <vt:lpstr>Slajd 8</vt:lpstr>
      <vt:lpstr>Slajd 9</vt:lpstr>
      <vt:lpstr>Św. Jan Paweł II</vt:lpstr>
      <vt:lpstr>Slajd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 Rocznica urodzin  Jana Pawła II</dc:title>
  <dc:creator>Kinga Zaworska</dc:creator>
  <cp:lastModifiedBy>Kinga Zaworska</cp:lastModifiedBy>
  <cp:revision>40</cp:revision>
  <dcterms:created xsi:type="dcterms:W3CDTF">2020-05-14T15:39:27Z</dcterms:created>
  <dcterms:modified xsi:type="dcterms:W3CDTF">2020-05-24T15:17:27Z</dcterms:modified>
</cp:coreProperties>
</file>